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Kanit Medium"/>
      <p:regular r:id="rId11"/>
      <p:bold r:id="rId12"/>
      <p:italic r:id="rId13"/>
      <p:boldItalic r:id="rId14"/>
    </p:embeddedFont>
    <p:embeddedFont>
      <p:font typeface="Kanit SemiBold"/>
      <p:regular r:id="rId15"/>
      <p:bold r:id="rId16"/>
      <p:italic r:id="rId17"/>
      <p:boldItalic r:id="rId18"/>
    </p:embeddedFont>
    <p:embeddedFont>
      <p:font typeface="Kanit Light"/>
      <p:regular r:id="rId19"/>
      <p:bold r:id="rId20"/>
      <p:italic r:id="rId21"/>
      <p:boldItalic r:id="rId22"/>
    </p:embeddedFont>
    <p:embeddedFont>
      <p:font typeface="Kani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nitLight-bold.fntdata"/><Relationship Id="rId22" Type="http://schemas.openxmlformats.org/officeDocument/2006/relationships/font" Target="fonts/KanitLight-boldItalic.fntdata"/><Relationship Id="rId21" Type="http://schemas.openxmlformats.org/officeDocument/2006/relationships/font" Target="fonts/KanitLight-italic.fntdata"/><Relationship Id="rId24" Type="http://schemas.openxmlformats.org/officeDocument/2006/relationships/font" Target="fonts/Kanit-bold.fntdata"/><Relationship Id="rId23" Type="http://schemas.openxmlformats.org/officeDocument/2006/relationships/font" Target="fonts/Kani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Kanit-boldItalic.fntdata"/><Relationship Id="rId25" Type="http://schemas.openxmlformats.org/officeDocument/2006/relationships/font" Target="fonts/Kani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KanitMedium-regular.fntdata"/><Relationship Id="rId10" Type="http://schemas.openxmlformats.org/officeDocument/2006/relationships/slide" Target="slides/slide5.xml"/><Relationship Id="rId13" Type="http://schemas.openxmlformats.org/officeDocument/2006/relationships/font" Target="fonts/KanitMedium-italic.fntdata"/><Relationship Id="rId12" Type="http://schemas.openxmlformats.org/officeDocument/2006/relationships/font" Target="fonts/KanitMedium-bold.fntdata"/><Relationship Id="rId15" Type="http://schemas.openxmlformats.org/officeDocument/2006/relationships/font" Target="fonts/KanitSemiBold-regular.fntdata"/><Relationship Id="rId14" Type="http://schemas.openxmlformats.org/officeDocument/2006/relationships/font" Target="fonts/KanitMedium-boldItalic.fntdata"/><Relationship Id="rId17" Type="http://schemas.openxmlformats.org/officeDocument/2006/relationships/font" Target="fonts/KanitSemiBold-italic.fntdata"/><Relationship Id="rId16" Type="http://schemas.openxmlformats.org/officeDocument/2006/relationships/font" Target="fonts/KanitSemiBold-bold.fntdata"/><Relationship Id="rId19" Type="http://schemas.openxmlformats.org/officeDocument/2006/relationships/font" Target="fonts/KanitLight-regular.fntdata"/><Relationship Id="rId18" Type="http://schemas.openxmlformats.org/officeDocument/2006/relationships/font" Target="fonts/KanitSemiBold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72477e88a3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72477e88a3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2477e88a3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2477e88a3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2477e88a3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2477e88a3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72477e88a3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72477e88a3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125" y="3053950"/>
            <a:ext cx="9144000" cy="20895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9900"/>
              </a:highlight>
            </a:endParaRPr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541625" y="636625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Popular Thai Cuisine 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By Chef Lucas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450700" y="3729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ITE-439</a:t>
            </a:r>
            <a:endParaRPr b="1" sz="36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728675" y="1275150"/>
            <a:ext cx="8401200" cy="38685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728675" y="29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 SemiBold"/>
                <a:ea typeface="Kanit SemiBold"/>
                <a:cs typeface="Kanit SemiBold"/>
                <a:sym typeface="Kanit SemiBold"/>
              </a:rPr>
              <a:t>What is Popular Thai Cuisine By Chef Lucas</a:t>
            </a:r>
            <a:endParaRPr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878975" y="1382500"/>
            <a:ext cx="81006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Kanit"/>
                <a:ea typeface="Kanit"/>
                <a:cs typeface="Kanit"/>
                <a:sym typeface="Kanit"/>
              </a:rPr>
              <a:t>P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opular </a:t>
            </a:r>
            <a:r>
              <a:rPr b="1" lang="en" sz="3000">
                <a:latin typeface="Kanit"/>
                <a:ea typeface="Kanit"/>
                <a:cs typeface="Kanit"/>
                <a:sym typeface="Kanit"/>
              </a:rPr>
              <a:t>T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hai </a:t>
            </a:r>
            <a:r>
              <a:rPr b="1" lang="en" sz="3000">
                <a:latin typeface="Kanit"/>
                <a:ea typeface="Kanit"/>
                <a:cs typeface="Kanit"/>
                <a:sym typeface="Kanit"/>
              </a:rPr>
              <a:t>C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uisine </a:t>
            </a:r>
            <a:r>
              <a:rPr b="1" lang="en" sz="3000">
                <a:latin typeface="Kanit"/>
                <a:ea typeface="Kanit"/>
                <a:cs typeface="Kanit"/>
                <a:sym typeface="Kanit"/>
              </a:rPr>
              <a:t>B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y </a:t>
            </a:r>
            <a:r>
              <a:rPr b="1" lang="en" sz="3000">
                <a:latin typeface="Kanit"/>
                <a:ea typeface="Kanit"/>
                <a:cs typeface="Kanit"/>
                <a:sym typeface="Kanit"/>
              </a:rPr>
              <a:t>C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hef </a:t>
            </a:r>
            <a:r>
              <a:rPr b="1" lang="en" sz="3000">
                <a:latin typeface="Kanit"/>
                <a:ea typeface="Kanit"/>
                <a:cs typeface="Kanit"/>
                <a:sym typeface="Kanit"/>
              </a:rPr>
              <a:t>L</a:t>
            </a:r>
            <a:r>
              <a:rPr b="1" lang="en" sz="2400">
                <a:latin typeface="Kanit"/>
                <a:ea typeface="Kanit"/>
                <a:cs typeface="Kanit"/>
                <a:sym typeface="Kanit"/>
              </a:rPr>
              <a:t>ucas</a:t>
            </a:r>
            <a:r>
              <a:rPr b="1" lang="en">
                <a:latin typeface="Kanit"/>
                <a:ea typeface="Kanit"/>
                <a:cs typeface="Kanit"/>
                <a:sym typeface="Kanit"/>
              </a:rPr>
              <a:t>  </a:t>
            </a:r>
            <a:endParaRPr b="1">
              <a:latin typeface="Kanit"/>
              <a:ea typeface="Kanit"/>
              <a:cs typeface="Kanit"/>
              <a:sym typeface="Kanit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Kanit Light"/>
                <a:ea typeface="Kanit Light"/>
                <a:cs typeface="Kanit Light"/>
                <a:sym typeface="Kanit Light"/>
              </a:rPr>
              <a:t>เป็นแอปพลิเคชั่นที่รวบรวมสูตรอาหารไทย โดยแบ่งหมวดหมู่ตามประเภทของอาหารมีการระบุเวลาที่ใช้ทำโดยประมาณ ระดับความยาก-ง่ายตามลักษณะการทำของอาหารนั้นๆ เพื่อให้ผู้ใช้งาน เข้าใจแอปได้ง่ายขึ้นโดยมีฟังก์ชั่นหลักคือ การแสดงรายการหมวดหมู่อาหารและวิธีทำอาหาร ระยะเวลาในการทำโดยประมาณ</a:t>
            </a:r>
            <a:endParaRPr>
              <a:latin typeface="Kanit Light"/>
              <a:ea typeface="Kanit Light"/>
              <a:cs typeface="Kanit Light"/>
              <a:sym typeface="Kanit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nit Medium"/>
              <a:ea typeface="Kanit Medium"/>
              <a:cs typeface="Kanit Medium"/>
              <a:sym typeface="Kani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-32150" y="0"/>
            <a:ext cx="760800" cy="519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1178725"/>
            <a:ext cx="9144000" cy="396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50" y="10725"/>
            <a:ext cx="9144000" cy="1141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428625" y="153075"/>
            <a:ext cx="83820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Popular Thai Cuisine By Chef Lucas</a:t>
            </a:r>
            <a:endParaRPr sz="2500"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ประกอบด้วยหน้าหลักดังนี้</a:t>
            </a:r>
            <a:endParaRPr sz="25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2700350" y="1285875"/>
            <a:ext cx="3879000" cy="37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nit"/>
                <a:ea typeface="Kanit"/>
                <a:cs typeface="Kanit"/>
                <a:sym typeface="Kanit"/>
              </a:rPr>
              <a:t>หน้าแรก</a:t>
            </a:r>
            <a:endParaRPr b="1"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วิธีการใช้งาน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กดเลือกหมวดหมู่อาหารที่สนใจเพื่อไปหน้าต่อไป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พิมพ์เมนูอาหารที่สนใจในช่องค้นหา เพื่อค้นหาเมนูที่ต้องการ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3" y="1213800"/>
            <a:ext cx="2196701" cy="390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9473" y="1183163"/>
            <a:ext cx="2231153" cy="3966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0" y="1178725"/>
            <a:ext cx="9144000" cy="396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50" y="10725"/>
            <a:ext cx="9144000" cy="1141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428625" y="153075"/>
            <a:ext cx="83820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Popular Thai Cuisine By Chef Lucas</a:t>
            </a:r>
            <a:endParaRPr sz="2500"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ประกอบด้วยหน้าหลักดังนี้</a:t>
            </a:r>
            <a:endParaRPr sz="25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2680125" y="1403725"/>
            <a:ext cx="3879000" cy="3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>
                <a:latin typeface="Kanit"/>
                <a:ea typeface="Kanit"/>
                <a:cs typeface="Kanit"/>
                <a:sym typeface="Kanit"/>
              </a:rPr>
              <a:t>หน้าเมนูอาหาร</a:t>
            </a:r>
            <a:endParaRPr b="1">
              <a:latin typeface="Kanit"/>
              <a:ea typeface="Kanit"/>
              <a:cs typeface="Kanit"/>
              <a:sym typeface="Kanit"/>
            </a:endParaRPr>
          </a:p>
          <a:p>
            <a:pPr indent="45720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สามารถกดเลือกเมนูที่ต้องการทำได้ที่หน้านี้ โดยที่อาหารแต่ละประเภทจะมีเมนูอาหารที่ไม่เหมือนกัน โดยแบ่งดังนี้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ขนม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ไข่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จานด่วน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อาหารใต้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อาหารเหนือ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nit"/>
              <a:buChar char="-"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อาหารอีสาน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7" y="1183173"/>
            <a:ext cx="2231150" cy="3966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9475" y="1152525"/>
            <a:ext cx="2231150" cy="3966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0" y="1178725"/>
            <a:ext cx="9144000" cy="396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50" y="10725"/>
            <a:ext cx="9144000" cy="1141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type="title"/>
          </p:nvPr>
        </p:nvSpPr>
        <p:spPr>
          <a:xfrm>
            <a:off x="428625" y="153075"/>
            <a:ext cx="83820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Popular Thai Cuisine By Chef Lucas</a:t>
            </a:r>
            <a:endParaRPr sz="2500"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Kanit"/>
                <a:ea typeface="Kanit"/>
                <a:cs typeface="Kanit"/>
                <a:sym typeface="Kanit"/>
              </a:rPr>
              <a:t>ประกอบด้วยหน้าหลักดังนี้</a:t>
            </a:r>
            <a:endParaRPr sz="25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83400" y="1178725"/>
            <a:ext cx="3879000" cy="37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Kanit"/>
                <a:ea typeface="Kanit"/>
                <a:cs typeface="Kanit"/>
                <a:sym typeface="Kanit"/>
              </a:rPr>
              <a:t>หน้าวิธีการทำ</a:t>
            </a:r>
            <a:endParaRPr b="1" sz="2100"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ในหน้านี้จะมีการแสดงรายละเอียดดังนี้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-34194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Kanit"/>
              <a:buChar char="-"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ประเภทของอาหาร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Kanit"/>
              <a:buChar char="-"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ระดับความยากของอาหาร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Kanit"/>
              <a:buChar char="-"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ระยะเวลาในการทำเมนูนั้นๆโดยประมาณ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Kanit"/>
              <a:buChar char="-"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ส่วนผสมของอาหาร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Kanit"/>
              <a:buChar char="-"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วิธีการทำเมนูนั้น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latin typeface="Kanit"/>
                <a:ea typeface="Kanit"/>
                <a:cs typeface="Kanit"/>
                <a:sym typeface="Kanit"/>
              </a:rPr>
              <a:t>โดยสามารถเลื่อนไปข้างล่างเพื่อดูรายละเอียดได้</a:t>
            </a:r>
            <a:endParaRPr sz="2100">
              <a:latin typeface="Kanit"/>
              <a:ea typeface="Kanit"/>
              <a:cs typeface="Kanit"/>
              <a:sym typeface="Kani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115" y="1178725"/>
            <a:ext cx="2231196" cy="39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3600" y="1178722"/>
            <a:ext cx="2231199" cy="3966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